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323" r:id="rId2"/>
    <p:sldId id="322" r:id="rId3"/>
    <p:sldId id="305" r:id="rId4"/>
    <p:sldId id="306" r:id="rId5"/>
    <p:sldId id="289" r:id="rId6"/>
    <p:sldId id="290" r:id="rId7"/>
    <p:sldId id="291" r:id="rId8"/>
    <p:sldId id="292" r:id="rId9"/>
    <p:sldId id="293" r:id="rId10"/>
    <p:sldId id="294" r:id="rId11"/>
    <p:sldId id="358" r:id="rId12"/>
    <p:sldId id="334" r:id="rId13"/>
    <p:sldId id="335" r:id="rId14"/>
    <p:sldId id="336" r:id="rId15"/>
    <p:sldId id="295" r:id="rId16"/>
    <p:sldId id="304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96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449" autoAdjust="0"/>
    <p:restoredTop sz="94660"/>
  </p:normalViewPr>
  <p:slideViewPr>
    <p:cSldViewPr>
      <p:cViewPr>
        <p:scale>
          <a:sx n="60" d="100"/>
          <a:sy n="60" d="100"/>
        </p:scale>
        <p:origin x="-1176" y="-10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C092F4-E7E9-4F21-AF30-A28FDCD74196}" type="datetimeFigureOut">
              <a:rPr lang="ru-RU" smtClean="0"/>
              <a:pPr/>
              <a:t>12.03.2015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7FC24C-7973-440B-B766-D9D395FDDD7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69626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DBCA9-7D16-4324-A570-C6FA7821D453}" type="datetimeFigureOut">
              <a:rPr lang="ru-RU" smtClean="0"/>
              <a:pPr/>
              <a:t>12.03.2015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D55DA-82DF-4503-BDD7-D5EA32D7AE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DBCA9-7D16-4324-A570-C6FA7821D453}" type="datetimeFigureOut">
              <a:rPr lang="ru-RU" smtClean="0"/>
              <a:pPr/>
              <a:t>12.03.2015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D55DA-82DF-4503-BDD7-D5EA32D7AE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DBCA9-7D16-4324-A570-C6FA7821D453}" type="datetimeFigureOut">
              <a:rPr lang="ru-RU" smtClean="0"/>
              <a:pPr/>
              <a:t>12.03.2015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D55DA-82DF-4503-BDD7-D5EA32D7AE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DBCA9-7D16-4324-A570-C6FA7821D453}" type="datetimeFigureOut">
              <a:rPr lang="ru-RU" smtClean="0"/>
              <a:pPr/>
              <a:t>12.03.2015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D55DA-82DF-4503-BDD7-D5EA32D7AE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DBCA9-7D16-4324-A570-C6FA7821D453}" type="datetimeFigureOut">
              <a:rPr lang="ru-RU" smtClean="0"/>
              <a:pPr/>
              <a:t>12.03.2015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D55DA-82DF-4503-BDD7-D5EA32D7AE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DBCA9-7D16-4324-A570-C6FA7821D453}" type="datetimeFigureOut">
              <a:rPr lang="ru-RU" smtClean="0"/>
              <a:pPr/>
              <a:t>12.03.2015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D55DA-82DF-4503-BDD7-D5EA32D7AE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DBCA9-7D16-4324-A570-C6FA7821D453}" type="datetimeFigureOut">
              <a:rPr lang="ru-RU" smtClean="0"/>
              <a:pPr/>
              <a:t>12.03.2015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D55DA-82DF-4503-BDD7-D5EA32D7AE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DBCA9-7D16-4324-A570-C6FA7821D453}" type="datetimeFigureOut">
              <a:rPr lang="ru-RU" smtClean="0"/>
              <a:pPr/>
              <a:t>12.03.2015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D55DA-82DF-4503-BDD7-D5EA32D7AE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DBCA9-7D16-4324-A570-C6FA7821D453}" type="datetimeFigureOut">
              <a:rPr lang="ru-RU" smtClean="0"/>
              <a:pPr/>
              <a:t>12.03.2015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D55DA-82DF-4503-BDD7-D5EA32D7AE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DBCA9-7D16-4324-A570-C6FA7821D453}" type="datetimeFigureOut">
              <a:rPr lang="ru-RU" smtClean="0"/>
              <a:pPr/>
              <a:t>12.03.2015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D55DA-82DF-4503-BDD7-D5EA32D7AE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DBCA9-7D16-4324-A570-C6FA7821D453}" type="datetimeFigureOut">
              <a:rPr lang="ru-RU" smtClean="0"/>
              <a:pPr/>
              <a:t>12.03.2015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D55DA-82DF-4503-BDD7-D5EA32D7AE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7DBCA9-7D16-4324-A570-C6FA7821D453}" type="datetimeFigureOut">
              <a:rPr lang="ru-RU" smtClean="0"/>
              <a:pPr/>
              <a:t>12.03.2015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7D55DA-82DF-4503-BDD7-D5EA32D7AE5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Артем\оформление\А4горизонт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pic>
        <p:nvPicPr>
          <p:cNvPr id="3" name="Picture 3" descr="E:\Презентация\0_99ce4_c7672f4b_XL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00430" y="500042"/>
            <a:ext cx="2335213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7"/>
          <p:cNvSpPr txBox="1">
            <a:spLocks noChangeArrowheads="1"/>
          </p:cNvSpPr>
          <p:nvPr/>
        </p:nvSpPr>
        <p:spPr bwMode="auto">
          <a:xfrm>
            <a:off x="107504" y="2857496"/>
            <a:ext cx="9036496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4000" b="1" i="1" dirty="0">
                <a:solidFill>
                  <a:srgbClr val="002060"/>
                </a:solidFill>
                <a:latin typeface="Monotype Corsiva" pitchFamily="66" charset="0"/>
                <a:cs typeface="Times New Roman" pitchFamily="18" charset="0"/>
              </a:rPr>
              <a:t>Праздничное оформление </a:t>
            </a:r>
            <a:endParaRPr lang="ru-RU" sz="4000" b="1" i="1" dirty="0" smtClean="0">
              <a:solidFill>
                <a:srgbClr val="002060"/>
              </a:solidFill>
              <a:latin typeface="Monotype Corsiva" pitchFamily="66" charset="0"/>
              <a:cs typeface="Times New Roman" pitchFamily="18" charset="0"/>
            </a:endParaRPr>
          </a:p>
          <a:p>
            <a:pPr algn="ctr"/>
            <a:r>
              <a:rPr lang="ru-RU" sz="4000" b="1" i="1" dirty="0" smtClean="0">
                <a:solidFill>
                  <a:srgbClr val="002060"/>
                </a:solidFill>
                <a:latin typeface="Monotype Corsiva" pitchFamily="66" charset="0"/>
                <a:cs typeface="Times New Roman" pitchFamily="18" charset="0"/>
              </a:rPr>
              <a:t>городского шествия « Парад Победы»</a:t>
            </a:r>
          </a:p>
          <a:p>
            <a:pPr algn="ctr"/>
            <a:r>
              <a:rPr lang="ru-RU" sz="4000" b="1" i="1" dirty="0" smtClean="0">
                <a:solidFill>
                  <a:srgbClr val="002060"/>
                </a:solidFill>
                <a:latin typeface="Monotype Corsiva" pitchFamily="66" charset="0"/>
                <a:cs typeface="Times New Roman" pitchFamily="18" charset="0"/>
              </a:rPr>
              <a:t>к 70-летию Победы</a:t>
            </a:r>
            <a:endParaRPr lang="ru-RU" sz="4000" b="1" i="1" dirty="0">
              <a:solidFill>
                <a:srgbClr val="002060"/>
              </a:solidFill>
              <a:latin typeface="Monotype Corsiva" pitchFamily="66" charset="0"/>
              <a:cs typeface="Times New Roman" pitchFamily="18" charset="0"/>
            </a:endParaRPr>
          </a:p>
          <a:p>
            <a:pPr algn="ctr"/>
            <a:endParaRPr lang="ru-RU" sz="40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57818" y="214290"/>
            <a:ext cx="3571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smtClean="0"/>
              <a:t>Приложение 2 </a:t>
            </a:r>
            <a:r>
              <a:rPr lang="ru-RU" sz="900" dirty="0" smtClean="0"/>
              <a:t/>
            </a:r>
            <a:br>
              <a:rPr lang="ru-RU" sz="900" dirty="0" smtClean="0"/>
            </a:br>
            <a:r>
              <a:rPr lang="ru-RU" sz="900" dirty="0" smtClean="0"/>
              <a:t>к положению о проведении праздничного шествия «Парад Победы», </a:t>
            </a:r>
            <a:br>
              <a:rPr lang="ru-RU" sz="900" dirty="0" smtClean="0"/>
            </a:br>
            <a:r>
              <a:rPr lang="ru-RU" sz="900" dirty="0" smtClean="0"/>
              <a:t>посвященного 70-ой годовщине Победы в Великой  Отечественной войне 1941-1945 годов</a:t>
            </a:r>
            <a:endParaRPr lang="ru-RU" sz="900" dirty="0"/>
          </a:p>
        </p:txBody>
      </p:sp>
      <p:sp>
        <p:nvSpPr>
          <p:cNvPr id="6" name="TextBox 5"/>
          <p:cNvSpPr txBox="1"/>
          <p:nvPr/>
        </p:nvSpPr>
        <p:spPr>
          <a:xfrm>
            <a:off x="6786578" y="92867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E:\Презентация\03 бутофория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9986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елена\Desktop\таблички забытый полк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214546" y="214290"/>
            <a:ext cx="4500594" cy="35719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14546" y="214290"/>
            <a:ext cx="4500594" cy="369332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Транспарант «Бессмертный полк»</a:t>
            </a:r>
            <a:endParaRPr lang="ru-RU" b="1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3" descr="C:\Documents and Settings\Admin\Рабочий стол\оформление\01 приложение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Documents and Settings\Admin\Рабочий стол\оформление\02 приложение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Documents and Settings\Admin\Рабочий стол\оформление\03 приложение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E:\Презентация\01 автотранспорт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6222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Admin\Рабочий стол\оформление\02 автотранспорт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0"/>
            <a:ext cx="10152888" cy="7318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елена\Desktop\парад в пр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9143999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714480" y="928670"/>
            <a:ext cx="676136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002060"/>
                </a:solidFill>
                <a:latin typeface="Monotype Corsiva" pitchFamily="66" charset="0"/>
                <a:cs typeface="Times New Roman" pitchFamily="18" charset="0"/>
              </a:rPr>
              <a:t>Концепция оформления  пеших колонн  городского шествия «Парад Победы», посвященного 70-летию Победы  в Великой </a:t>
            </a:r>
          </a:p>
          <a:p>
            <a:pPr algn="ctr"/>
            <a:r>
              <a:rPr lang="ru-RU" sz="2000" b="1" i="1" dirty="0" smtClean="0">
                <a:solidFill>
                  <a:srgbClr val="002060"/>
                </a:solidFill>
                <a:latin typeface="Monotype Corsiva" pitchFamily="66" charset="0"/>
                <a:cs typeface="Times New Roman" pitchFamily="18" charset="0"/>
              </a:rPr>
              <a:t>Отечественной войне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Admin\Рабочий стол\оформление\01 таблички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елена\Desktop\02 таблички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E:\Презентация\01 колонна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970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E:\Презентация\02 колонна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4512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E:\Презентация\03 колонна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9700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E:\Презентация\01 бутофория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3268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E:\Презентация\02 бутофория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9636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719</TotalTime>
  <Words>35</Words>
  <Application>Microsoft Office PowerPoint</Application>
  <PresentationFormat>Экран (4:3)</PresentationFormat>
  <Paragraphs>7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Wg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PN_Baharovskaya</dc:creator>
  <cp:lastModifiedBy>Duma</cp:lastModifiedBy>
  <cp:revision>78</cp:revision>
  <dcterms:created xsi:type="dcterms:W3CDTF">2014-05-30T06:47:39Z</dcterms:created>
  <dcterms:modified xsi:type="dcterms:W3CDTF">2015-03-12T04:25:22Z</dcterms:modified>
</cp:coreProperties>
</file>