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83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20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67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58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96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797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61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658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042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42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13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6CB81-D517-4CED-AD62-2B1B62FC6647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DBE8A-F2F5-440B-B8D0-87DBC6486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669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38200" y="2063931"/>
            <a:ext cx="10515600" cy="355309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«СПОРТПЛОЩАДКА В 10 МИКРОРАЙОНЕ»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25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проекта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проекта является продвижение здорового образа жизни, поддержка уличного спорта. 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популяризация занятий физкультурой и спортом, пропаганда здорового образа жизни; развитие инфраструктуры дворового спорта.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15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2375" y="2062956"/>
            <a:ext cx="4667250" cy="387667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размещения предполагаемой спортплощадки в 10 микрорайоне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араллелограмм 7"/>
          <p:cNvSpPr/>
          <p:nvPr/>
        </p:nvSpPr>
        <p:spPr>
          <a:xfrm rot="1136107">
            <a:off x="5007429" y="4717143"/>
            <a:ext cx="391885" cy="449943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38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Текущее состояние данного объекта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user\Desktop\Фотоотчет о состоянии объекта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764" y="1825625"/>
            <a:ext cx="5800471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258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может выглядеть спортплощадка в 10 микрорайоне уже в 2022 году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user\Desktop\Макет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496" y="1825625"/>
            <a:ext cx="6527007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114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благоустройства территории городского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округа.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занятий уличным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спортом.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овлечение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в формировании комфортной городской среды.</a:t>
            </a:r>
          </a:p>
        </p:txBody>
      </p:sp>
    </p:spTree>
    <p:extLst>
      <p:ext uri="{BB962C8B-B14F-4D97-AF65-F5344CB8AC3E}">
        <p14:creationId xmlns:p14="http://schemas.microsoft.com/office/powerpoint/2010/main" val="202498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771" y="1901372"/>
            <a:ext cx="10515600" cy="27792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почта: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timkin_evgenii88@mail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57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91</Words>
  <Application>Microsoft Office PowerPoint</Application>
  <PresentationFormat>Широкоэкранный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ПРОЕКТ «СПОРТПЛОЩАДКА В 10 МИКРОРАЙОНЕ»</vt:lpstr>
      <vt:lpstr>Цели и задачи проекта</vt:lpstr>
      <vt:lpstr>Схема размещения предполагаемой спортплощадки в 10 микрорайоне</vt:lpstr>
      <vt:lpstr>Текущее состояние данного объекта</vt:lpstr>
      <vt:lpstr>Так может выглядеть спортплощадка в 10 микрорайоне уже в 2022 году</vt:lpstr>
      <vt:lpstr>Ожидаемые результаты проекта</vt:lpstr>
      <vt:lpstr>СПАСИБО ЗА ВНИМАНИЕ!  Электронная почта: timkin_evgenii88@mail.ru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«СПОРТПЛОЩАДКА В 10 МИКРОРАЙОНЕ»</dc:title>
  <dc:creator>user</dc:creator>
  <cp:lastModifiedBy>user</cp:lastModifiedBy>
  <cp:revision>5</cp:revision>
  <dcterms:created xsi:type="dcterms:W3CDTF">2021-08-06T20:20:32Z</dcterms:created>
  <dcterms:modified xsi:type="dcterms:W3CDTF">2021-08-08T06:57:15Z</dcterms:modified>
</cp:coreProperties>
</file>